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  <p:sldId id="264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9367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448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66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319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06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574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931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313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222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3270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044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93A57-5E57-4891-A038-C9067E009AAB}" type="datetimeFigureOut">
              <a:rPr lang="en-CA" smtClean="0"/>
              <a:t>2016-09-09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5DA27-0775-46A9-BED1-71DB8C0A9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3285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t3URdEzlK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sustainability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60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Cattle farming: How does this relate to the 3 pillars of sustainability</a:t>
            </a:r>
            <a:endParaRPr lang="en-CA" dirty="0"/>
          </a:p>
        </p:txBody>
      </p:sp>
      <p:pic>
        <p:nvPicPr>
          <p:cNvPr id="4098" name="Picture 2" descr="http://www.sinoagrofood.com/sites/default/files/styles/secondary_page_large_image__778x434_/public/images/integrated_cattle_farm_mini-block_pic.jpg?itok=87QOKNQ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1934369"/>
            <a:ext cx="741045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06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Sustainable agriculture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CA" dirty="0" smtClean="0"/>
              <a:t>In your book write a definition of sustainable agriculture in your own words (5 min)</a:t>
            </a:r>
          </a:p>
          <a:p>
            <a:pPr marL="514350" indent="-514350">
              <a:buAutoNum type="arabicPeriod"/>
            </a:pPr>
            <a:r>
              <a:rPr lang="en-CA" dirty="0" smtClean="0"/>
              <a:t>As a table, collate your definitions into one</a:t>
            </a:r>
            <a:r>
              <a:rPr lang="en-CA" dirty="0"/>
              <a:t> </a:t>
            </a:r>
            <a:r>
              <a:rPr lang="en-CA" dirty="0" smtClean="0"/>
              <a:t>(5min)</a:t>
            </a:r>
          </a:p>
          <a:p>
            <a:pPr marL="514350" indent="-514350">
              <a:buAutoNum type="arabicPeriod"/>
            </a:pPr>
            <a:r>
              <a:rPr lang="en-CA" dirty="0" smtClean="0"/>
              <a:t>Write it on the whiteboard</a:t>
            </a:r>
            <a:endParaRPr lang="en-CA" dirty="0"/>
          </a:p>
          <a:p>
            <a:pPr marL="514350" indent="-514350">
              <a:buAutoNum type="arabicPeriod"/>
            </a:pPr>
            <a:r>
              <a:rPr lang="en-CA" dirty="0" smtClean="0"/>
              <a:t>As a table do research into an example of a agricultural crop or livestock that is being farmed sustainably. Write a brief description of the industry and 2 examples of how it is being managed sustainably</a:t>
            </a:r>
          </a:p>
        </p:txBody>
      </p:sp>
    </p:spTree>
    <p:extLst>
      <p:ext uri="{BB962C8B-B14F-4D97-AF65-F5344CB8AC3E}">
        <p14:creationId xmlns:p14="http://schemas.microsoft.com/office/powerpoint/2010/main" val="164366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3 spheres of sustainability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0642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3 Spheres of sustainability</a:t>
            </a:r>
            <a:endParaRPr lang="en-CA" dirty="0"/>
          </a:p>
        </p:txBody>
      </p:sp>
      <p:pic>
        <p:nvPicPr>
          <p:cNvPr id="2050" name="Picture 2" descr="http://proshatlehmann.com/wp-content/uploads/2011/04/figure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169" y="1183908"/>
            <a:ext cx="6091631" cy="528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15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The Social Pillar: People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social aspect of sustainability focuses on balancing the needs of the individual with the needs of the group</a:t>
            </a:r>
          </a:p>
          <a:p>
            <a:endParaRPr lang="en-CA" dirty="0"/>
          </a:p>
          <a:p>
            <a:r>
              <a:rPr lang="en-CA" dirty="0" smtClean="0"/>
              <a:t>Ask yourself, is this good for one person or for the good of many?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979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Economic Pillar: Wealth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sustainable economic model that ensures fair distribution and efficient allocation of our resources. This pillar ensures that our economic growth maintains a healthy balance with our ecosystem.</a:t>
            </a:r>
          </a:p>
          <a:p>
            <a:endParaRPr lang="en-CA" dirty="0"/>
          </a:p>
          <a:p>
            <a:r>
              <a:rPr lang="en-CA" dirty="0" smtClean="0"/>
              <a:t>Ask yourself, is this promoting economic equality?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24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Environmental Pillar: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that we are consuming our natural resources, such as materials, energy fuels, land, water...</a:t>
            </a:r>
            <a:r>
              <a:rPr lang="en-CA" dirty="0" err="1" smtClean="0"/>
              <a:t>etc</a:t>
            </a:r>
            <a:r>
              <a:rPr lang="en-CA" dirty="0" smtClean="0"/>
              <a:t>, at a sustainable rate to ensure so that it is preserved for future generations</a:t>
            </a:r>
          </a:p>
          <a:p>
            <a:endParaRPr lang="en-CA" dirty="0"/>
          </a:p>
          <a:p>
            <a:r>
              <a:rPr lang="en-CA" dirty="0" smtClean="0"/>
              <a:t>Ask yourself, is this promoting environmental stability?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1751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How do these actions promote the 3 pillars of sustainability?</a:t>
            </a:r>
            <a:endParaRPr lang="en-CA" sz="3200" dirty="0"/>
          </a:p>
        </p:txBody>
      </p:sp>
      <p:pic>
        <p:nvPicPr>
          <p:cNvPr id="3074" name="Picture 2" descr="Image result for riding a bike in a tow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48" y="1690688"/>
            <a:ext cx="3628645" cy="266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hadqadri.com/wp-content/uploads/2016/05/BinsBlog4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930" y="1434086"/>
            <a:ext cx="3602116" cy="27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dn.c.photoshelter.com/img-get2/I0000IXR3YCcUfcE/fit=1000x750/Farmers-market-LB0609-18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183" y="1801004"/>
            <a:ext cx="4058616" cy="270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grist.files.wordpress.com/2013/04/neighborhood-stores.jpg?w=330&amp;h=2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48" y="4359138"/>
            <a:ext cx="3490351" cy="232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greenlifestylemag.com.au/files/imagecache/node/features/CupMu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238" y="4551701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www.zsl.org/sites/default/files/styles/wysiwyg/public/image/2014-02/library567.jpg?itok=7-WB-b3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875" y="4618541"/>
            <a:ext cx="3854924" cy="216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Cattle farming: How does this relate to the 3 pillars of sustainability</a:t>
            </a:r>
            <a:endParaRPr lang="en-CA" dirty="0"/>
          </a:p>
        </p:txBody>
      </p:sp>
      <p:pic>
        <p:nvPicPr>
          <p:cNvPr id="4098" name="Picture 2" descr="http://www.sinoagrofood.com/sites/default/files/styles/secondary_page_large_image__778x434_/public/images/integrated_cattle_farm_mini-block_pic.jpg?itok=87QOKNQ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1934369"/>
            <a:ext cx="741045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2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Video burger: 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https://www.youtube.com/watch?v=ut3URdEzlKQ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0017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5927</TotalTime>
  <Words>255</Words>
  <Application>Microsoft Office PowerPoint</Application>
  <PresentationFormat>Widescreen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sustainability</vt:lpstr>
      <vt:lpstr>3 spheres of sustainability</vt:lpstr>
      <vt:lpstr>3 Spheres of sustainability</vt:lpstr>
      <vt:lpstr>The Social Pillar: People</vt:lpstr>
      <vt:lpstr>Economic Pillar: Wealth</vt:lpstr>
      <vt:lpstr>Environmental Pillar: </vt:lpstr>
      <vt:lpstr>How do these actions promote the 3 pillars of sustainability?</vt:lpstr>
      <vt:lpstr>Cattle farming: How does this relate to the 3 pillars of sustainability</vt:lpstr>
      <vt:lpstr>Video burger:  </vt:lpstr>
      <vt:lpstr>Cattle farming: How does this relate to the 3 pillars of sustainability</vt:lpstr>
      <vt:lpstr>Sustainable agriculture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sustainability</dc:title>
  <dc:creator>Sean</dc:creator>
  <cp:lastModifiedBy>Sean</cp:lastModifiedBy>
  <cp:revision>12</cp:revision>
  <dcterms:created xsi:type="dcterms:W3CDTF">2016-09-09T14:04:22Z</dcterms:created>
  <dcterms:modified xsi:type="dcterms:W3CDTF">2016-09-13T16:51:56Z</dcterms:modified>
</cp:coreProperties>
</file>